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4" autoAdjust="0"/>
    <p:restoredTop sz="94667" autoAdjust="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6379B57-EDFB-4B04-A5E9-81E88B55BBAE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4B623FC-67A6-49AA-8CB0-89B2F769963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9B57-EDFB-4B04-A5E9-81E88B55BBAE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23FC-67A6-49AA-8CB0-89B2F76996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9B57-EDFB-4B04-A5E9-81E88B55BBAE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23FC-67A6-49AA-8CB0-89B2F76996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9B57-EDFB-4B04-A5E9-81E88B55BBAE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23FC-67A6-49AA-8CB0-89B2F76996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9B57-EDFB-4B04-A5E9-81E88B55BBAE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23FC-67A6-49AA-8CB0-89B2F76996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9B57-EDFB-4B04-A5E9-81E88B55BBAE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23FC-67A6-49AA-8CB0-89B2F769963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9B57-EDFB-4B04-A5E9-81E88B55BBAE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23FC-67A6-49AA-8CB0-89B2F76996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9B57-EDFB-4B04-A5E9-81E88B55BBAE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23FC-67A6-49AA-8CB0-89B2F76996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9B57-EDFB-4B04-A5E9-81E88B55BBAE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23FC-67A6-49AA-8CB0-89B2F76996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9B57-EDFB-4B04-A5E9-81E88B55BBAE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23FC-67A6-49AA-8CB0-89B2F769963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9B57-EDFB-4B04-A5E9-81E88B55BBAE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623FC-67A6-49AA-8CB0-89B2F76996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6379B57-EDFB-4B04-A5E9-81E88B55BBAE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4B623FC-67A6-49AA-8CB0-89B2F769963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scholastics.com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S</a:t>
            </a:r>
            <a:r>
              <a:rPr lang="en-US" dirty="0" smtClean="0"/>
              <a:t>olar </a:t>
            </a:r>
            <a:r>
              <a:rPr lang="en-US" dirty="0"/>
              <a:t>S</a:t>
            </a:r>
            <a:r>
              <a:rPr lang="en-US" dirty="0" smtClean="0"/>
              <a:t>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By: Karlie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878791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Pluto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It has not been seen since 2006.</a:t>
            </a:r>
          </a:p>
          <a:p>
            <a:r>
              <a:rPr lang="en-US" sz="2000" dirty="0" smtClean="0"/>
              <a:t>Since pluto was first located by Clyde Tombaugh.</a:t>
            </a:r>
          </a:p>
          <a:p>
            <a:r>
              <a:rPr lang="en-US" sz="2000" dirty="0" smtClean="0"/>
              <a:t>Since being declassified as a planet, Plutos technical  name is now 134340.</a:t>
            </a:r>
          </a:p>
          <a:p>
            <a:pPr marL="68580" indent="0">
              <a:buNone/>
            </a:pPr>
            <a:r>
              <a:rPr lang="en-US" sz="2000" dirty="0"/>
              <a:t> http://planetfacts.org</a:t>
            </a:r>
          </a:p>
          <a:p>
            <a:pPr marL="68580" indent="0">
              <a:buNone/>
            </a:pPr>
            <a:r>
              <a:rPr lang="en-US" sz="2000" dirty="0"/>
              <a:t>http://planetfacts.org</a:t>
            </a:r>
          </a:p>
          <a:p>
            <a:pPr marL="68580" indent="0">
              <a:buNone/>
            </a:pPr>
            <a:endParaRPr lang="en-US" sz="2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261" y="3345656"/>
            <a:ext cx="2549525" cy="1912144"/>
          </a:xfrm>
        </p:spPr>
      </p:pic>
    </p:spTree>
    <p:extLst>
      <p:ext uri="{BB962C8B-B14F-4D97-AF65-F5344CB8AC3E}">
        <p14:creationId xmlns:p14="http://schemas.microsoft.com/office/powerpoint/2010/main" val="233565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Mercury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Mercury is the  closes planet to the sun.</a:t>
            </a:r>
          </a:p>
          <a:p>
            <a:r>
              <a:rPr lang="en-US" sz="2000" dirty="0" smtClean="0"/>
              <a:t>It is the smallest planet.</a:t>
            </a:r>
          </a:p>
          <a:p>
            <a:r>
              <a:rPr lang="en-US" sz="2000" dirty="0" smtClean="0"/>
              <a:t>Mercury is so hot that it would melt lead.</a:t>
            </a:r>
          </a:p>
          <a:p>
            <a:r>
              <a:rPr lang="en-US" sz="2000" dirty="0" smtClean="0"/>
              <a:t>The dark side is cold.</a:t>
            </a:r>
          </a:p>
          <a:p>
            <a:r>
              <a:rPr lang="en-US" sz="2000" dirty="0" smtClean="0"/>
              <a:t>There is no life on Mercury.</a:t>
            </a:r>
          </a:p>
          <a:p>
            <a:pPr marL="68580" indent="0">
              <a:buNone/>
            </a:pPr>
            <a:r>
              <a:rPr lang="en-US" sz="2000" dirty="0" smtClean="0"/>
              <a:t> </a:t>
            </a:r>
            <a:r>
              <a:rPr lang="en-US" sz="2000" dirty="0" smtClean="0">
                <a:hlinkClick r:id="rId2"/>
              </a:rPr>
              <a:t>http://scholastics.com</a:t>
            </a:r>
            <a:endParaRPr lang="en-US" sz="2000" dirty="0" smtClean="0"/>
          </a:p>
          <a:p>
            <a:pPr marL="68580" indent="0">
              <a:buNone/>
            </a:pPr>
            <a:r>
              <a:rPr lang="en-US" sz="2000" dirty="0"/>
              <a:t>http://planetfacts.org</a:t>
            </a:r>
          </a:p>
          <a:p>
            <a:pPr marL="68580" indent="0">
              <a:buNone/>
            </a:pPr>
            <a:endParaRPr lang="en-US" sz="2000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261" y="3169444"/>
            <a:ext cx="2315033" cy="2164556"/>
          </a:xfrm>
        </p:spPr>
      </p:pic>
    </p:spTree>
    <p:extLst>
      <p:ext uri="{BB962C8B-B14F-4D97-AF65-F5344CB8AC3E}">
        <p14:creationId xmlns:p14="http://schemas.microsoft.com/office/powerpoint/2010/main" val="129572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Venus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Venus is the same size as Earth is.</a:t>
            </a:r>
          </a:p>
          <a:p>
            <a:r>
              <a:rPr lang="en-US" sz="1800" dirty="0" smtClean="0"/>
              <a:t>It is considered to be the Earths sister.</a:t>
            </a:r>
          </a:p>
          <a:p>
            <a:r>
              <a:rPr lang="en-US" sz="1800" dirty="0" smtClean="0"/>
              <a:t>Venus’s atmosphere is made of carbon dioxide.</a:t>
            </a:r>
          </a:p>
          <a:p>
            <a:r>
              <a:rPr lang="en-US" sz="1800" dirty="0" smtClean="0"/>
              <a:t>The volcanos are as tall as three miles</a:t>
            </a:r>
          </a:p>
          <a:p>
            <a:r>
              <a:rPr lang="en-US" sz="1800" dirty="0" smtClean="0"/>
              <a:t>Venus is red.</a:t>
            </a:r>
          </a:p>
          <a:p>
            <a:pPr marL="6858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http: //planetfacts.org</a:t>
            </a:r>
          </a:p>
          <a:p>
            <a:pPr marL="68580" indent="0">
              <a:buNone/>
            </a:pPr>
            <a:r>
              <a:rPr lang="en-US" sz="1800" dirty="0"/>
              <a:t>http://planetfacts.org</a:t>
            </a:r>
          </a:p>
          <a:p>
            <a:pPr marL="68580" indent="0">
              <a:buNone/>
            </a:pPr>
            <a:endParaRPr lang="en-US" sz="1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762" y="2790031"/>
            <a:ext cx="2540000" cy="2540000"/>
          </a:xfrm>
        </p:spPr>
      </p:pic>
    </p:spTree>
    <p:extLst>
      <p:ext uri="{BB962C8B-B14F-4D97-AF65-F5344CB8AC3E}">
        <p14:creationId xmlns:p14="http://schemas.microsoft.com/office/powerpoint/2010/main" val="303003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The Earth is the same size as Venus.</a:t>
            </a:r>
          </a:p>
          <a:p>
            <a:r>
              <a:rPr lang="en-US" sz="2600" dirty="0" smtClean="0"/>
              <a:t>It is the only planet that can have life.</a:t>
            </a:r>
          </a:p>
          <a:p>
            <a:r>
              <a:rPr lang="en-US" sz="2600" dirty="0" smtClean="0"/>
              <a:t>The Earth is around 4.6 billion years old.</a:t>
            </a:r>
          </a:p>
          <a:p>
            <a:pPr marL="68580" indent="0">
              <a:buNone/>
            </a:pPr>
            <a:r>
              <a:rPr lang="en-US" sz="2600" dirty="0" smtClean="0"/>
              <a:t> </a:t>
            </a:r>
          </a:p>
          <a:p>
            <a:pPr marL="68580" indent="0">
              <a:buNone/>
            </a:pPr>
            <a:r>
              <a:rPr lang="en-US" i="1" dirty="0"/>
              <a:t>http://</a:t>
            </a:r>
            <a:r>
              <a:rPr lang="en-US" i="1" dirty="0" smtClean="0"/>
              <a:t>planetfacts.org</a:t>
            </a:r>
          </a:p>
          <a:p>
            <a:pPr marL="68580" indent="0">
              <a:buNone/>
            </a:pPr>
            <a:r>
              <a:rPr lang="en-US" i="1" dirty="0" smtClean="0"/>
              <a:t>http://planetfacts.org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762" y="2790031"/>
            <a:ext cx="2540000" cy="2540000"/>
          </a:xfrm>
        </p:spPr>
      </p:pic>
    </p:spTree>
    <p:extLst>
      <p:ext uri="{BB962C8B-B14F-4D97-AF65-F5344CB8AC3E}">
        <p14:creationId xmlns:p14="http://schemas.microsoft.com/office/powerpoint/2010/main" val="203193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Temperatures on mars are from 0˚C(32˚F) to 100˚C(-148˚F).</a:t>
            </a:r>
          </a:p>
          <a:p>
            <a:r>
              <a:rPr lang="en-US" dirty="0"/>
              <a:t> </a:t>
            </a:r>
            <a:r>
              <a:rPr lang="en-US" dirty="0" smtClean="0"/>
              <a:t>A Mars year is equal to 686.98 Earth days.</a:t>
            </a:r>
          </a:p>
          <a:p>
            <a:r>
              <a:rPr lang="en-US" dirty="0" smtClean="0"/>
              <a:t>Mars is 35 million miles from Earth.</a:t>
            </a:r>
          </a:p>
          <a:p>
            <a:pPr marL="68580" indent="0">
              <a:buNone/>
            </a:pPr>
            <a:r>
              <a:rPr lang="en-US" dirty="0"/>
              <a:t>http://planetfacts.org</a:t>
            </a:r>
          </a:p>
          <a:p>
            <a:pPr marL="68580" indent="0">
              <a:buNone/>
            </a:pPr>
            <a:r>
              <a:rPr lang="en-US" dirty="0"/>
              <a:t>http://planetfacts.org</a:t>
            </a:r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762" y="2790031"/>
            <a:ext cx="2540000" cy="2540000"/>
          </a:xfrm>
        </p:spPr>
      </p:pic>
    </p:spTree>
    <p:extLst>
      <p:ext uri="{BB962C8B-B14F-4D97-AF65-F5344CB8AC3E}">
        <p14:creationId xmlns:p14="http://schemas.microsoft.com/office/powerpoint/2010/main" val="45340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Jupiter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Jupiter’s maximum distance from Earth =588 million .</a:t>
            </a:r>
          </a:p>
          <a:p>
            <a:r>
              <a:rPr lang="en-US" dirty="0" smtClean="0"/>
              <a:t>A year on Jupiter is equal to 11.9 earth years.</a:t>
            </a:r>
          </a:p>
          <a:p>
            <a:r>
              <a:rPr lang="en-US" dirty="0" smtClean="0"/>
              <a:t>The orbits speed is 13.1km/1 second.</a:t>
            </a:r>
          </a:p>
          <a:p>
            <a:pPr marL="68580" indent="0">
              <a:buNone/>
            </a:pPr>
            <a:r>
              <a:rPr lang="en-US" dirty="0"/>
              <a:t>http://planetfacts.org</a:t>
            </a:r>
          </a:p>
          <a:p>
            <a:pPr marL="68580" indent="0">
              <a:buNone/>
            </a:pPr>
            <a:r>
              <a:rPr lang="en-US" dirty="0"/>
              <a:t>http://planetfacts.org</a:t>
            </a:r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262" y="3107531"/>
            <a:ext cx="1905000" cy="1905000"/>
          </a:xfrm>
        </p:spPr>
      </p:pic>
    </p:spTree>
    <p:extLst>
      <p:ext uri="{BB962C8B-B14F-4D97-AF65-F5344CB8AC3E}">
        <p14:creationId xmlns:p14="http://schemas.microsoft.com/office/powerpoint/2010/main" val="48230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Saturn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It is the sixth planet from the sun an the second  largest.</a:t>
            </a:r>
          </a:p>
          <a:p>
            <a:r>
              <a:rPr lang="en-US" dirty="0" smtClean="0"/>
              <a:t>It has 62 known moons 53 have been named. </a:t>
            </a:r>
          </a:p>
          <a:p>
            <a:r>
              <a:rPr lang="en-US" dirty="0" smtClean="0"/>
              <a:t>A year on Saturn is119,871 km (74,500 miles).</a:t>
            </a:r>
          </a:p>
          <a:p>
            <a:pPr marL="68580" indent="0">
              <a:buNone/>
            </a:pPr>
            <a:r>
              <a:rPr lang="en-US" dirty="0"/>
              <a:t>http://planetfacts.org</a:t>
            </a:r>
          </a:p>
          <a:p>
            <a:pPr marL="68580" indent="0">
              <a:buNone/>
            </a:pPr>
            <a:r>
              <a:rPr lang="en-US" dirty="0"/>
              <a:t>http://planetfacts.org</a:t>
            </a:r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12" y="3369469"/>
            <a:ext cx="2857500" cy="1381125"/>
          </a:xfrm>
        </p:spPr>
      </p:pic>
    </p:spTree>
    <p:extLst>
      <p:ext uri="{BB962C8B-B14F-4D97-AF65-F5344CB8AC3E}">
        <p14:creationId xmlns:p14="http://schemas.microsoft.com/office/powerpoint/2010/main" val="291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Uranus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year on Uranus is 84.01 Earth years.</a:t>
            </a:r>
          </a:p>
          <a:p>
            <a:r>
              <a:rPr lang="en-US" dirty="0" smtClean="0"/>
              <a:t>The orbital speed of Uranus is 6.6 km/seconds.</a:t>
            </a:r>
          </a:p>
          <a:p>
            <a:r>
              <a:rPr lang="en-US" dirty="0" smtClean="0"/>
              <a:t>A day on Uranus is equal to a  more than 17 hours.</a:t>
            </a:r>
          </a:p>
          <a:p>
            <a:pPr marL="68580" indent="0">
              <a:buNone/>
            </a:pPr>
            <a:r>
              <a:rPr lang="en-US" dirty="0"/>
              <a:t>http://planetfacts.org</a:t>
            </a:r>
          </a:p>
          <a:p>
            <a:pPr marL="68580" indent="0">
              <a:buNone/>
            </a:pPr>
            <a:r>
              <a:rPr lang="en-US" dirty="0"/>
              <a:t>http://planetfacts.org</a:t>
            </a:r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262" y="3345656"/>
            <a:ext cx="1905000" cy="1428750"/>
          </a:xfrm>
        </p:spPr>
      </p:pic>
    </p:spTree>
    <p:extLst>
      <p:ext uri="{BB962C8B-B14F-4D97-AF65-F5344CB8AC3E}">
        <p14:creationId xmlns:p14="http://schemas.microsoft.com/office/powerpoint/2010/main" val="349597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Neptune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 Roman mythology , Neptune is the god of the seel.</a:t>
            </a:r>
          </a:p>
          <a:p>
            <a:r>
              <a:rPr lang="en-US" dirty="0" smtClean="0"/>
              <a:t>One neptune day is equal to16 hours on earth.</a:t>
            </a:r>
          </a:p>
          <a:p>
            <a:r>
              <a:rPr lang="en-US" dirty="0" smtClean="0"/>
              <a:t>The diameter of neptune year is 49,493.</a:t>
            </a:r>
          </a:p>
          <a:p>
            <a:pPr marL="68580" indent="0">
              <a:buNone/>
            </a:pPr>
            <a:r>
              <a:rPr lang="en-US" dirty="0"/>
              <a:t>http://planetfacts.org</a:t>
            </a:r>
          </a:p>
          <a:p>
            <a:pPr marL="68580" indent="0">
              <a:buNone/>
            </a:pPr>
            <a:r>
              <a:rPr lang="en-US" dirty="0"/>
              <a:t>http://planetfacts.org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261" y="3345656"/>
            <a:ext cx="2447925" cy="1835944"/>
          </a:xfrm>
        </p:spPr>
      </p:pic>
    </p:spTree>
    <p:extLst>
      <p:ext uri="{BB962C8B-B14F-4D97-AF65-F5344CB8AC3E}">
        <p14:creationId xmlns:p14="http://schemas.microsoft.com/office/powerpoint/2010/main" val="33715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138</TotalTime>
  <Words>370</Words>
  <Application>Microsoft Office PowerPoint</Application>
  <PresentationFormat>On-screen Show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The Solar System</vt:lpstr>
      <vt:lpstr>Mercury</vt:lpstr>
      <vt:lpstr>Venus</vt:lpstr>
      <vt:lpstr>Earth</vt:lpstr>
      <vt:lpstr>Mars</vt:lpstr>
      <vt:lpstr>Jupiter </vt:lpstr>
      <vt:lpstr>Saturn </vt:lpstr>
      <vt:lpstr>Uranus </vt:lpstr>
      <vt:lpstr>Neptune</vt:lpstr>
      <vt:lpstr>Pluto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Solar System</dc:title>
  <dc:creator>Karlie Helsel</dc:creator>
  <cp:lastModifiedBy>Karlie Helsel</cp:lastModifiedBy>
  <cp:revision>13</cp:revision>
  <dcterms:created xsi:type="dcterms:W3CDTF">2013-10-10T12:55:57Z</dcterms:created>
  <dcterms:modified xsi:type="dcterms:W3CDTF">2013-10-29T13:27:47Z</dcterms:modified>
</cp:coreProperties>
</file>